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46-3FC5-4920-BA51-73AA8A5A2458}" type="datetimeFigureOut">
              <a:rPr lang="fr-FR" smtClean="0"/>
              <a:pPr/>
              <a:t>22/06/2012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1290-FC3E-4113-8420-95C1DE59EBC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46-3FC5-4920-BA51-73AA8A5A2458}" type="datetimeFigureOut">
              <a:rPr lang="fr-FR" smtClean="0"/>
              <a:pPr/>
              <a:t>22/06/2012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1290-FC3E-4113-8420-95C1DE59E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46-3FC5-4920-BA51-73AA8A5A2458}" type="datetimeFigureOut">
              <a:rPr lang="fr-FR" smtClean="0"/>
              <a:pPr/>
              <a:t>22/06/2012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1290-FC3E-4113-8420-95C1DE59E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46-3FC5-4920-BA51-73AA8A5A2458}" type="datetimeFigureOut">
              <a:rPr lang="fr-FR" smtClean="0"/>
              <a:pPr/>
              <a:t>22/06/2012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1290-FC3E-4113-8420-95C1DE59E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46-3FC5-4920-BA51-73AA8A5A2458}" type="datetimeFigureOut">
              <a:rPr lang="fr-FR" smtClean="0"/>
              <a:pPr/>
              <a:t>22/06/2012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1C1290-FC3E-4113-8420-95C1DE59E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46-3FC5-4920-BA51-73AA8A5A2458}" type="datetimeFigureOut">
              <a:rPr lang="fr-FR" smtClean="0"/>
              <a:pPr/>
              <a:t>22/06/2012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1290-FC3E-4113-8420-95C1DE59E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46-3FC5-4920-BA51-73AA8A5A2458}" type="datetimeFigureOut">
              <a:rPr lang="fr-FR" smtClean="0"/>
              <a:pPr/>
              <a:t>22/06/2012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1290-FC3E-4113-8420-95C1DE59E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46-3FC5-4920-BA51-73AA8A5A2458}" type="datetimeFigureOut">
              <a:rPr lang="fr-FR" smtClean="0"/>
              <a:pPr/>
              <a:t>22/06/2012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1290-FC3E-4113-8420-95C1DE59E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46-3FC5-4920-BA51-73AA8A5A2458}" type="datetimeFigureOut">
              <a:rPr lang="fr-FR" smtClean="0"/>
              <a:pPr/>
              <a:t>22/06/2012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1290-FC3E-4113-8420-95C1DE59E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46-3FC5-4920-BA51-73AA8A5A2458}" type="datetimeFigureOut">
              <a:rPr lang="fr-FR" smtClean="0"/>
              <a:pPr/>
              <a:t>22/06/2012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1290-FC3E-4113-8420-95C1DE59E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A46-3FC5-4920-BA51-73AA8A5A2458}" type="datetimeFigureOut">
              <a:rPr lang="fr-FR" smtClean="0"/>
              <a:pPr/>
              <a:t>22/06/2012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1290-FC3E-4113-8420-95C1DE59E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E01A46-3FC5-4920-BA51-73AA8A5A2458}" type="datetimeFigureOut">
              <a:rPr lang="fr-FR" smtClean="0"/>
              <a:pPr/>
              <a:t>22/06/2012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1C1290-FC3E-4113-8420-95C1DE59E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Une semaine juste géniale à Nantes …!  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i="1" dirty="0" smtClean="0">
                <a:solidFill>
                  <a:schemeClr val="accent6">
                    <a:lumMod val="50000"/>
                  </a:schemeClr>
                </a:solidFill>
              </a:rPr>
              <a:t>Le lundi 4 Juin 2012 à 8h07 , les </a:t>
            </a:r>
            <a:r>
              <a:rPr lang="fr-FR" b="1" i="1" dirty="0" err="1" smtClean="0">
                <a:solidFill>
                  <a:schemeClr val="accent6">
                    <a:lumMod val="50000"/>
                  </a:schemeClr>
                </a:solidFill>
              </a:rPr>
              <a:t>Champagnerots</a:t>
            </a:r>
            <a:r>
              <a:rPr lang="fr-FR" b="1" i="1" dirty="0" smtClean="0">
                <a:solidFill>
                  <a:schemeClr val="accent6">
                    <a:lumMod val="50000"/>
                  </a:schemeClr>
                </a:solidFill>
              </a:rPr>
              <a:t> sont partis à Nantes pendant une semaine . </a:t>
            </a:r>
            <a:endParaRPr lang="fr-FR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714884"/>
            <a:ext cx="2967424" cy="192882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786182" y="4714884"/>
            <a:ext cx="235745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Allez on part à Paris ! </a:t>
            </a:r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Mercredi 6 Juin 2012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fr-FR" dirty="0" smtClean="0"/>
              <a:t>Le matin nous avons pris le train pour </a:t>
            </a:r>
            <a:r>
              <a:rPr lang="fr-FR" dirty="0" smtClean="0"/>
              <a:t>aller </a:t>
            </a:r>
            <a:r>
              <a:rPr lang="fr-FR" dirty="0" smtClean="0"/>
              <a:t>à </a:t>
            </a:r>
            <a:r>
              <a:rPr lang="fr-FR" dirty="0" smtClean="0"/>
              <a:t>Clisson, visiter </a:t>
            </a:r>
            <a:r>
              <a:rPr lang="fr-FR" dirty="0" smtClean="0"/>
              <a:t>la </a:t>
            </a:r>
            <a:r>
              <a:rPr lang="fr-FR" dirty="0" smtClean="0"/>
              <a:t>ville. Clisson est une ville typiquement médiévale.</a:t>
            </a:r>
            <a:r>
              <a:rPr lang="fr-FR" dirty="0" smtClean="0">
                <a:latin typeface="Comic Sans MS" pitchFamily="66" charset="0"/>
              </a:rPr>
              <a:t>  </a:t>
            </a:r>
            <a:endParaRPr lang="fr-FR" dirty="0">
              <a:latin typeface="Comic Sans MS" pitchFamily="66" charset="0"/>
            </a:endParaRPr>
          </a:p>
          <a:p>
            <a:pPr marL="137160" indent="0">
              <a:buNone/>
            </a:pPr>
            <a:endParaRPr lang="fr-FR" dirty="0" smtClean="0"/>
          </a:p>
        </p:txBody>
      </p:sp>
      <p:pic>
        <p:nvPicPr>
          <p:cNvPr id="7" name="Image 6" descr="DSCN7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453023"/>
            <a:ext cx="3600400" cy="2700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 descr="imagesCA11K5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256"/>
            <a:ext cx="1933575" cy="2362200"/>
          </a:xfrm>
          <a:prstGeom prst="rect">
            <a:avLst/>
          </a:prstGeom>
        </p:spPr>
      </p:pic>
      <p:sp>
        <p:nvSpPr>
          <p:cNvPr id="10" name="Bulle ronde 9"/>
          <p:cNvSpPr/>
          <p:nvPr/>
        </p:nvSpPr>
        <p:spPr>
          <a:xfrm>
            <a:off x="1466821" y="3140968"/>
            <a:ext cx="2143140" cy="13270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Oh le beau château !!!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Canoë </a:t>
            </a:r>
            <a:r>
              <a:rPr lang="fr-FR" dirty="0" smtClean="0">
                <a:sym typeface="Wingdings" pitchFamily="2" charset="2"/>
              </a:rPr>
              <a:t>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fr-FR" dirty="0" smtClean="0"/>
              <a:t>L’après-midi , nous </a:t>
            </a:r>
            <a:r>
              <a:rPr lang="fr-FR" dirty="0" smtClean="0"/>
              <a:t>avons fait du </a:t>
            </a:r>
            <a:r>
              <a:rPr lang="fr-FR" dirty="0" smtClean="0"/>
              <a:t>canoë sur la Sèvre Nantaise.</a:t>
            </a:r>
            <a:endParaRPr lang="fr-FR" dirty="0"/>
          </a:p>
        </p:txBody>
      </p:sp>
      <p:pic>
        <p:nvPicPr>
          <p:cNvPr id="4" name="Image 3" descr="P1010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8251" y="2962494"/>
            <a:ext cx="5072098" cy="3388162"/>
          </a:xfrm>
          <a:prstGeom prst="rect">
            <a:avLst/>
          </a:prstGeom>
        </p:spPr>
      </p:pic>
      <p:pic>
        <p:nvPicPr>
          <p:cNvPr id="5" name="Image 4" descr="imagesCA11K5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14818"/>
            <a:ext cx="1933575" cy="2362200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1155164" y="2996952"/>
            <a:ext cx="1928826" cy="13984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Certains sont tombés à l’eau =)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Jeudi 7 Juin 2012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fr-FR" sz="2400" smtClean="0"/>
              <a:t>Le 7 Juin 2012  nous sommes allés au Château des Ducs de Bretagne et nous avons appris l’histoire de la ville de Nantes. </a:t>
            </a:r>
          </a:p>
          <a:p>
            <a:endParaRPr lang="fr-FR" smtClean="0"/>
          </a:p>
          <a:p>
            <a:endParaRPr lang="fr-FR" dirty="0"/>
          </a:p>
        </p:txBody>
      </p:sp>
      <p:pic>
        <p:nvPicPr>
          <p:cNvPr id="4" name="Image 3" descr="Home_Nan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76044">
            <a:off x="4614476" y="2705919"/>
            <a:ext cx="4415693" cy="2939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 descr="imagesCA11K5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857760"/>
            <a:ext cx="1465771" cy="1790696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714348" y="4005064"/>
            <a:ext cx="1481388" cy="110815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Votre Majesté </a:t>
            </a:r>
            <a:endParaRPr lang="fr-FR" dirty="0"/>
          </a:p>
        </p:txBody>
      </p:sp>
      <p:pic>
        <p:nvPicPr>
          <p:cNvPr id="9" name="Image 8" descr="imagesCAVEF8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2790" y="2973349"/>
            <a:ext cx="1859911" cy="277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Rallye photos dans la ville, l’après-midi</a:t>
            </a:r>
            <a:endParaRPr lang="fr-FR" dirty="0"/>
          </a:p>
        </p:txBody>
      </p:sp>
      <p:pic>
        <p:nvPicPr>
          <p:cNvPr id="4" name="Espace réservé du contenu 3" descr="DSCF1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7891" y="2996952"/>
            <a:ext cx="4908678" cy="368150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158028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Nous avons découvert les monuments importants de la ville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Image 5" descr="imagesCA11K5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857760"/>
            <a:ext cx="1465771" cy="1790696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885708" y="3594380"/>
            <a:ext cx="2222584" cy="12555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Vertigineux ….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Vendredi 8 juin 2012</a:t>
            </a:r>
            <a:endParaRPr lang="fr-FR" dirty="0"/>
          </a:p>
        </p:txBody>
      </p:sp>
      <p:pic>
        <p:nvPicPr>
          <p:cNvPr id="4" name="Espace réservé du contenu 3" descr="P1010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708920"/>
            <a:ext cx="5216236" cy="346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611560" y="1340768"/>
            <a:ext cx="77048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Imaginez vous une petite Amazonie dans une ville? Ben si à Nantes il y en a une!</a:t>
            </a:r>
          </a:p>
          <a:p>
            <a:endParaRPr lang="fr-FR" dirty="0"/>
          </a:p>
        </p:txBody>
      </p:sp>
      <p:pic>
        <p:nvPicPr>
          <p:cNvPr id="7" name="Image 6" descr="imagesCA11K5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14818"/>
            <a:ext cx="1933575" cy="2362200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1252507" y="2868311"/>
            <a:ext cx="1714512" cy="12555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Que du vert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40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départ…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fr-FR" dirty="0">
                <a:latin typeface="Comic Sans MS" pitchFamily="66" charset="0"/>
              </a:rPr>
              <a:t>Cela a été dur de quitter nos correspondants! </a:t>
            </a:r>
            <a:endParaRPr lang="fr-FR" dirty="0" smtClean="0">
              <a:latin typeface="Comic Sans MS" pitchFamily="66" charset="0"/>
            </a:endParaRPr>
          </a:p>
          <a:p>
            <a:endParaRPr lang="fr-FR" dirty="0">
              <a:latin typeface="Comic Sans MS" pitchFamily="66" charset="0"/>
            </a:endParaRPr>
          </a:p>
          <a:p>
            <a:endParaRPr lang="fr-FR" dirty="0"/>
          </a:p>
        </p:txBody>
      </p:sp>
      <p:pic>
        <p:nvPicPr>
          <p:cNvPr id="4" name="Image 3" descr="P1010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54450"/>
            <a:ext cx="4616987" cy="306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imagesCA11K5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14818"/>
            <a:ext cx="1933575" cy="2362200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1252507" y="2868311"/>
            <a:ext cx="1714512" cy="12555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Snif, c’est fini…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69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Lundi 4 Juin 2012 </a:t>
            </a:r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A 8h07, dans le train pour </a:t>
            </a:r>
            <a:r>
              <a:rPr lang="fr-FR" sz="2400" dirty="0" smtClean="0">
                <a:latin typeface="Comic Sans MS" pitchFamily="66" charset="0"/>
              </a:rPr>
              <a:t>Paris-gare </a:t>
            </a:r>
            <a:r>
              <a:rPr lang="fr-FR" sz="2400" dirty="0" smtClean="0">
                <a:latin typeface="Comic Sans MS" pitchFamily="66" charset="0"/>
              </a:rPr>
              <a:t>de </a:t>
            </a:r>
            <a:r>
              <a:rPr lang="fr-FR" sz="2400" dirty="0" smtClean="0">
                <a:latin typeface="Comic Sans MS" pitchFamily="66" charset="0"/>
              </a:rPr>
              <a:t>Lyon, les </a:t>
            </a:r>
            <a:r>
              <a:rPr lang="fr-FR" sz="2400" dirty="0" smtClean="0">
                <a:latin typeface="Comic Sans MS" pitchFamily="66" charset="0"/>
              </a:rPr>
              <a:t>élèves de 5.2 partaient pour retrouver les Nantais !!! Une grande aventure pour nous car nous n’avions jamais pris le train</a:t>
            </a:r>
            <a:r>
              <a:rPr lang="fr-FR" sz="2400" dirty="0" smtClean="0">
                <a:latin typeface="Comic Sans MS" pitchFamily="66" charset="0"/>
                <a:sym typeface="Wingdings" pitchFamily="2" charset="2"/>
              </a:rPr>
              <a:t> ! </a:t>
            </a:r>
          </a:p>
        </p:txBody>
      </p:sp>
      <p:pic>
        <p:nvPicPr>
          <p:cNvPr id="5" name="Image 4" descr="P1010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573016"/>
            <a:ext cx="3714776" cy="2786082"/>
          </a:xfrm>
          <a:prstGeom prst="rect">
            <a:avLst/>
          </a:prstGeom>
        </p:spPr>
      </p:pic>
      <p:pic>
        <p:nvPicPr>
          <p:cNvPr id="6" name="Image 5" descr="imagesCA11K5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714884"/>
            <a:ext cx="1582722" cy="19335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5643" y="3929066"/>
            <a:ext cx="1285884" cy="78581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Eh je viens avec  </a:t>
            </a:r>
          </a:p>
          <a:p>
            <a:pPr algn="ctr"/>
            <a:r>
              <a:rPr lang="fr-FR" dirty="0" smtClean="0"/>
              <a:t>Vous !!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Paris et sa tour de Montparnasse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556792"/>
            <a:ext cx="5543560" cy="297180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FR" sz="2400" dirty="0" smtClean="0">
                <a:latin typeface="Comic Sans MS" pitchFamily="66" charset="0"/>
              </a:rPr>
              <a:t>Arrivés à Paris, nous avons vu la tour de Montparnasse que nous avons </a:t>
            </a:r>
            <a:r>
              <a:rPr lang="fr-FR" sz="2400" dirty="0" smtClean="0">
                <a:latin typeface="Comic Sans MS" pitchFamily="66" charset="0"/>
              </a:rPr>
              <a:t>retrouvée </a:t>
            </a:r>
            <a:r>
              <a:rPr lang="fr-FR" sz="2400" dirty="0" smtClean="0">
                <a:latin typeface="Comic Sans MS" pitchFamily="66" charset="0"/>
              </a:rPr>
              <a:t>à Nantes mais un peu plus petite que la vraie !!! </a:t>
            </a:r>
          </a:p>
          <a:p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Image 3" descr="P1010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132856"/>
            <a:ext cx="3114583" cy="3796474"/>
          </a:xfrm>
          <a:prstGeom prst="rect">
            <a:avLst/>
          </a:prstGeom>
        </p:spPr>
      </p:pic>
      <p:pic>
        <p:nvPicPr>
          <p:cNvPr id="5" name="Image 4" descr="imagesCA11K5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714884"/>
            <a:ext cx="1582722" cy="19335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5643" y="3923441"/>
            <a:ext cx="2376264" cy="78581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Impresssssssionnant</a:t>
            </a:r>
            <a:r>
              <a:rPr lang="fr-FR" dirty="0" smtClean="0"/>
              <a:t>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omic Sans MS" pitchFamily="66" charset="0"/>
              </a:rPr>
              <a:t>Le soir à Nantes, 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 une promenade dans la ville 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Image 3" descr="DSCF1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843452"/>
            <a:ext cx="4788024" cy="359101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742797"/>
            <a:ext cx="7848872" cy="9661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 smtClean="0">
                <a:latin typeface="Comic Sans MS" pitchFamily="66" charset="0"/>
              </a:rPr>
              <a:t>Le soir , Mme Guillot nous a présenté Nantes : Un lycée, un </a:t>
            </a:r>
            <a:r>
              <a:rPr lang="fr-FR" sz="2400" dirty="0" smtClean="0">
                <a:latin typeface="Comic Sans MS" pitchFamily="66" charset="0"/>
              </a:rPr>
              <a:t>musée…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5" name="Image 4" descr="imagesCA11K5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714884"/>
            <a:ext cx="1582722" cy="19335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3501008"/>
            <a:ext cx="2626331" cy="120825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Il y avait tellement de choses à voir que je ne me souviens plus de tout!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Mardi 5 Juin 2012 </a:t>
            </a:r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4357" y="1412776"/>
            <a:ext cx="5715040" cy="24768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2400" dirty="0" smtClean="0">
                <a:latin typeface="Comic Sans MS" pitchFamily="66" charset="0"/>
              </a:rPr>
              <a:t>Le matin nous sommes allés à la Maison Radieuse faite par le </a:t>
            </a:r>
            <a:r>
              <a:rPr lang="fr-FR" sz="2400" dirty="0" smtClean="0">
                <a:latin typeface="Comic Sans MS" pitchFamily="66" charset="0"/>
              </a:rPr>
              <a:t>Corbusier. </a:t>
            </a:r>
            <a:r>
              <a:rPr lang="fr-FR" sz="2400" dirty="0" smtClean="0">
                <a:latin typeface="Comic Sans MS" pitchFamily="66" charset="0"/>
              </a:rPr>
              <a:t>Quand les Nantais étaient venus, nous avions été voir La Chapelle de </a:t>
            </a:r>
            <a:r>
              <a:rPr lang="fr-FR" sz="2400" dirty="0" smtClean="0">
                <a:latin typeface="Comic Sans MS" pitchFamily="66" charset="0"/>
              </a:rPr>
              <a:t>Ronchamp! 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4" name="Image 3" descr="P1010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214554"/>
            <a:ext cx="2933514" cy="4391488"/>
          </a:xfrm>
          <a:prstGeom prst="rect">
            <a:avLst/>
          </a:prstGeom>
        </p:spPr>
      </p:pic>
      <p:pic>
        <p:nvPicPr>
          <p:cNvPr id="5" name="Image 4" descr="imagesCA11K5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733077"/>
            <a:ext cx="1637313" cy="2000264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5633249" y="3662142"/>
            <a:ext cx="3286148" cy="2357454"/>
          </a:xfrm>
          <a:prstGeom prst="wedgeEllipseCallout">
            <a:avLst>
              <a:gd name="adj1" fmla="val -54983"/>
              <a:gd name="adj2" fmla="val 36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Maison Radieuse s’appelle comme ceci car le soleil illumine tout le bâtiment !!!!</a:t>
            </a:r>
          </a:p>
          <a:p>
            <a:pPr algn="ctr"/>
            <a:r>
              <a:rPr lang="fr-F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Maison Radieuse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fr-FR" dirty="0">
                <a:latin typeface="Comic Sans MS" pitchFamily="66" charset="0"/>
              </a:rPr>
              <a:t>La Maison Radieuse est organisée en rues et elle contient 17 étages et une école sur le toit. </a:t>
            </a:r>
          </a:p>
          <a:p>
            <a:pPr marL="137160" indent="0">
              <a:buNone/>
            </a:pPr>
            <a:endParaRPr lang="fr-FR" dirty="0"/>
          </a:p>
        </p:txBody>
      </p:sp>
      <p:pic>
        <p:nvPicPr>
          <p:cNvPr id="4" name="Image 3" descr="DSCN7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786058"/>
            <a:ext cx="2481821" cy="1861366"/>
          </a:xfrm>
          <a:prstGeom prst="rect">
            <a:avLst/>
          </a:prstGeom>
        </p:spPr>
      </p:pic>
      <p:pic>
        <p:nvPicPr>
          <p:cNvPr id="5" name="Image 4" descr="DSCN7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928934"/>
            <a:ext cx="2100819" cy="1575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DSCN7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5072074"/>
            <a:ext cx="1904982" cy="14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imagesCA11K5S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500570"/>
            <a:ext cx="1758149" cy="2147886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>
          <a:xfrm>
            <a:off x="928662" y="3501008"/>
            <a:ext cx="1843138" cy="13264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Une école sur le toit c’est de la folie !!!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26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chasse aux mascarons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700808"/>
            <a:ext cx="7286676" cy="149449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FR" sz="2400" dirty="0" smtClean="0"/>
              <a:t>L’après-midi </a:t>
            </a:r>
            <a:r>
              <a:rPr lang="fr-FR" sz="2400" dirty="0" smtClean="0"/>
              <a:t>nous avons fait une </a:t>
            </a:r>
            <a:r>
              <a:rPr lang="fr-FR" sz="2400" dirty="0" smtClean="0"/>
              <a:t>course contre la montre à la recherche des </a:t>
            </a:r>
            <a:r>
              <a:rPr lang="fr-FR" sz="2400" dirty="0" smtClean="0"/>
              <a:t>mascarons dans la ville de </a:t>
            </a:r>
            <a:r>
              <a:rPr lang="fr-FR" sz="2400" dirty="0" smtClean="0"/>
              <a:t>Nantes. </a:t>
            </a:r>
            <a:endParaRPr lang="fr-FR" sz="2400" dirty="0" smtClean="0"/>
          </a:p>
        </p:txBody>
      </p:sp>
      <p:pic>
        <p:nvPicPr>
          <p:cNvPr id="7" name="Image 6" descr="4574160654_308465a514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9003" y="2780928"/>
            <a:ext cx="3081342" cy="2055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 descr="imagesCA11K5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256"/>
            <a:ext cx="1933575" cy="2362200"/>
          </a:xfrm>
          <a:prstGeom prst="rect">
            <a:avLst/>
          </a:prstGeom>
        </p:spPr>
      </p:pic>
      <p:sp>
        <p:nvSpPr>
          <p:cNvPr id="9" name="Bulle ronde 8"/>
          <p:cNvSpPr/>
          <p:nvPr/>
        </p:nvSpPr>
        <p:spPr>
          <a:xfrm>
            <a:off x="1187624" y="2996952"/>
            <a:ext cx="3240360" cy="14754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mascarons sont des têtes de dieux sculptées sur les façades des maisons des armateurs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</a:t>
            </a:r>
            <a:r>
              <a:rPr lang="fr-FR" dirty="0" smtClean="0"/>
              <a:t>Mémorial </a:t>
            </a:r>
            <a:r>
              <a:rPr lang="fr-FR" dirty="0"/>
              <a:t>de </a:t>
            </a:r>
            <a:r>
              <a:rPr lang="fr-FR" dirty="0" smtClean="0"/>
              <a:t>l’abolition de l’esclavage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lvl="0" indent="0">
              <a:buNone/>
            </a:pPr>
            <a:r>
              <a:rPr lang="fr-FR" sz="2000" dirty="0" smtClean="0">
                <a:solidFill>
                  <a:prstClr val="white"/>
                </a:solidFill>
              </a:rPr>
              <a:t>On devait se </a:t>
            </a:r>
            <a:r>
              <a:rPr lang="fr-FR" sz="2000" dirty="0">
                <a:solidFill>
                  <a:prstClr val="white"/>
                </a:solidFill>
              </a:rPr>
              <a:t>retrouver vers le </a:t>
            </a:r>
            <a:r>
              <a:rPr lang="fr-FR" sz="2000" dirty="0" smtClean="0">
                <a:solidFill>
                  <a:prstClr val="white"/>
                </a:solidFill>
              </a:rPr>
              <a:t>Mémorial </a:t>
            </a:r>
            <a:r>
              <a:rPr lang="fr-FR" sz="2000" dirty="0">
                <a:solidFill>
                  <a:prstClr val="white"/>
                </a:solidFill>
              </a:rPr>
              <a:t>de </a:t>
            </a:r>
            <a:r>
              <a:rPr lang="fr-FR" sz="2000" dirty="0" smtClean="0">
                <a:solidFill>
                  <a:prstClr val="white"/>
                </a:solidFill>
              </a:rPr>
              <a:t>l’abolition de l’esclavage. </a:t>
            </a:r>
            <a:r>
              <a:rPr lang="fr-FR" sz="2000" dirty="0">
                <a:solidFill>
                  <a:prstClr val="white"/>
                </a:solidFill>
              </a:rPr>
              <a:t>Sur le </a:t>
            </a:r>
            <a:r>
              <a:rPr lang="fr-FR" sz="2000" dirty="0" smtClean="0">
                <a:solidFill>
                  <a:prstClr val="white"/>
                </a:solidFill>
              </a:rPr>
              <a:t>mémorial </a:t>
            </a:r>
            <a:r>
              <a:rPr lang="fr-FR" sz="2000" dirty="0">
                <a:solidFill>
                  <a:prstClr val="white"/>
                </a:solidFill>
              </a:rPr>
              <a:t>, il y avait plein de </a:t>
            </a:r>
            <a:r>
              <a:rPr lang="fr-FR" sz="2000" dirty="0" smtClean="0">
                <a:solidFill>
                  <a:prstClr val="white"/>
                </a:solidFill>
              </a:rPr>
              <a:t>prénoms.</a:t>
            </a:r>
            <a:endParaRPr lang="fr-FR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pic>
        <p:nvPicPr>
          <p:cNvPr id="4" name="Image 3" descr="P1010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140968"/>
            <a:ext cx="4635330" cy="3178505"/>
          </a:xfrm>
          <a:prstGeom prst="rect">
            <a:avLst/>
          </a:prstGeom>
        </p:spPr>
      </p:pic>
      <p:pic>
        <p:nvPicPr>
          <p:cNvPr id="5" name="Image 4" descr="imagesCA11K5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256"/>
            <a:ext cx="1933575" cy="2362200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1058807" y="2879980"/>
            <a:ext cx="2749603" cy="13270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 sont les noms des navires qui ont transporté des esclaves.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9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/>
              <a:t>Machines </a:t>
            </a:r>
            <a:r>
              <a:rPr lang="fr-FR" dirty="0" smtClean="0"/>
              <a:t>de l’île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865" y="1412776"/>
            <a:ext cx="6072230" cy="180256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FR" sz="2400" dirty="0" smtClean="0"/>
              <a:t>Les </a:t>
            </a:r>
            <a:r>
              <a:rPr lang="fr-FR" sz="2400" dirty="0"/>
              <a:t>M</a:t>
            </a:r>
            <a:r>
              <a:rPr lang="fr-FR" sz="2400" dirty="0" smtClean="0"/>
              <a:t>achines de l’île, c’est  </a:t>
            </a:r>
            <a:r>
              <a:rPr lang="fr-FR" sz="2400" dirty="0" smtClean="0"/>
              <a:t>ce qui m’a le plus impressionnée car il y avait </a:t>
            </a:r>
            <a:r>
              <a:rPr lang="fr-FR" sz="2400" dirty="0" smtClean="0"/>
              <a:t>un éléphant géant qui pouvait marcher, comme un robot ! </a:t>
            </a:r>
            <a:endParaRPr lang="fr-FR" sz="2400" dirty="0"/>
          </a:p>
        </p:txBody>
      </p:sp>
      <p:pic>
        <p:nvPicPr>
          <p:cNvPr id="4" name="Image 3" descr="P1010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480235" y="3156784"/>
            <a:ext cx="4071934" cy="2720052"/>
          </a:xfrm>
          <a:prstGeom prst="rect">
            <a:avLst/>
          </a:prstGeom>
        </p:spPr>
      </p:pic>
      <p:sp>
        <p:nvSpPr>
          <p:cNvPr id="5" name="Bulle ronde 4"/>
          <p:cNvSpPr/>
          <p:nvPr/>
        </p:nvSpPr>
        <p:spPr>
          <a:xfrm>
            <a:off x="2265365" y="3501008"/>
            <a:ext cx="3672408" cy="1759076"/>
          </a:xfrm>
          <a:prstGeom prst="wedgeEllipseCallout">
            <a:avLst>
              <a:gd name="adj1" fmla="val -46487"/>
              <a:gd name="adj2" fmla="val 64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Une correspondante   m’a dit que l’été il crache de l’eau avec sa trompe et il nous emmène au manège ! Trop </a:t>
            </a:r>
            <a:r>
              <a:rPr lang="fr-FR" sz="1600" dirty="0" smtClean="0"/>
              <a:t>génial cet </a:t>
            </a:r>
            <a:r>
              <a:rPr lang="fr-FR" sz="1600" dirty="0"/>
              <a:t>éléphant !!! </a:t>
            </a:r>
            <a:endParaRPr lang="fr-FR" dirty="0"/>
          </a:p>
        </p:txBody>
      </p:sp>
      <p:pic>
        <p:nvPicPr>
          <p:cNvPr id="6" name="Image 5" descr="imagesCA11K5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256"/>
            <a:ext cx="1933575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509</Words>
  <Application>Microsoft Office PowerPoint</Application>
  <PresentationFormat>Affichage à l'écran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Apex</vt:lpstr>
      <vt:lpstr>Une semaine juste géniale à Nantes …!  </vt:lpstr>
      <vt:lpstr>Lundi 4 Juin 2012 </vt:lpstr>
      <vt:lpstr>Paris et sa tour de Montparnasse </vt:lpstr>
      <vt:lpstr>Le soir à Nantes,   une promenade dans la ville </vt:lpstr>
      <vt:lpstr>Mardi 5 Juin 2012 </vt:lpstr>
      <vt:lpstr>La Maison Radieuse</vt:lpstr>
      <vt:lpstr>La chasse aux mascarons</vt:lpstr>
      <vt:lpstr>Le Mémorial de l’abolition de l’esclavage </vt:lpstr>
      <vt:lpstr>Les Machines de l’île</vt:lpstr>
      <vt:lpstr>Mercredi 6 Juin 2012 </vt:lpstr>
      <vt:lpstr>Canoë  </vt:lpstr>
      <vt:lpstr>Jeudi 7 Juin 2012 </vt:lpstr>
      <vt:lpstr>Rallye photos dans la ville, l’après-midi</vt:lpstr>
      <vt:lpstr>Vendredi 8 juin 2012</vt:lpstr>
      <vt:lpstr>Le départ…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semaine juste géniale à Nantes …!</dc:title>
  <dc:creator>millie</dc:creator>
  <cp:lastModifiedBy>MM Desfonds Emilie</cp:lastModifiedBy>
  <cp:revision>18</cp:revision>
  <dcterms:created xsi:type="dcterms:W3CDTF">2012-06-15T12:11:00Z</dcterms:created>
  <dcterms:modified xsi:type="dcterms:W3CDTF">2012-06-22T08:25:10Z</dcterms:modified>
</cp:coreProperties>
</file>